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322" r:id="rId2"/>
    <p:sldId id="259" r:id="rId3"/>
    <p:sldId id="294" r:id="rId4"/>
    <p:sldId id="297" r:id="rId5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8"/>
    </p:embeddedFont>
    <p:embeddedFont>
      <p:font typeface="맑은 고딕" panose="020B0503020000020004" pitchFamily="34" charset="-127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505"/>
    <a:srgbClr val="8C7E09"/>
    <a:srgbClr val="262626"/>
    <a:srgbClr val="FFB584"/>
    <a:srgbClr val="8B141A"/>
    <a:srgbClr val="00B8E6"/>
    <a:srgbClr val="AEFF00"/>
    <a:srgbClr val="066BED"/>
    <a:srgbClr val="B1A39C"/>
    <a:srgbClr val="5733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7530" autoAdjust="0"/>
  </p:normalViewPr>
  <p:slideViewPr>
    <p:cSldViewPr>
      <p:cViewPr varScale="1">
        <p:scale>
          <a:sx n="97" d="100"/>
          <a:sy n="97" d="100"/>
        </p:scale>
        <p:origin x="269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468854-B2DB-4934-88FA-479444C0CF37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</dgm:pt>
    <dgm:pt modelId="{1F72DB23-F877-4149-9EF8-5468E348A5A5}">
      <dgm:prSet phldrT="[Text]" custT="1"/>
      <dgm:spPr/>
      <dgm:t>
        <a:bodyPr/>
        <a:lstStyle/>
        <a:p>
          <a:r>
            <a:rPr lang="sv-SE" sz="2000" dirty="0"/>
            <a:t>Creating a well designed overlay for our chosen devices</a:t>
          </a:r>
        </a:p>
      </dgm:t>
    </dgm:pt>
    <dgm:pt modelId="{6BF37C37-29C4-435F-AC05-2EAECA904726}" type="parTrans" cxnId="{955A1AF8-60ED-4842-B75D-B69B33FCCE23}">
      <dgm:prSet/>
      <dgm:spPr/>
      <dgm:t>
        <a:bodyPr/>
        <a:lstStyle/>
        <a:p>
          <a:endParaRPr lang="sv-SE"/>
        </a:p>
      </dgm:t>
    </dgm:pt>
    <dgm:pt modelId="{179F11C3-39BD-4B44-9EA0-7E63B1E006E5}" type="sibTrans" cxnId="{955A1AF8-60ED-4842-B75D-B69B33FCCE23}">
      <dgm:prSet/>
      <dgm:spPr/>
      <dgm:t>
        <a:bodyPr/>
        <a:lstStyle/>
        <a:p>
          <a:endParaRPr lang="sv-SE"/>
        </a:p>
      </dgm:t>
    </dgm:pt>
    <dgm:pt modelId="{FD7760C0-FE16-4995-A327-7AFD52E7C0BF}">
      <dgm:prSet phldrT="[Text]" custT="1"/>
      <dgm:spPr/>
      <dgm:t>
        <a:bodyPr/>
        <a:lstStyle/>
        <a:p>
          <a:r>
            <a:rPr lang="sv-SE" sz="1800" dirty="0"/>
            <a:t>Working on backlog for the usage of QR-</a:t>
          </a:r>
          <a:r>
            <a:rPr lang="sv-SE" sz="1800" dirty="0" err="1"/>
            <a:t>codes</a:t>
          </a:r>
          <a:r>
            <a:rPr lang="sv-SE" sz="1800" dirty="0"/>
            <a:t> and be able to SCAN them</a:t>
          </a:r>
        </a:p>
      </dgm:t>
    </dgm:pt>
    <dgm:pt modelId="{A0B0EB9B-0BD4-472F-B5ED-84F145F73F67}" type="parTrans" cxnId="{AEB2F161-F7B9-4DE1-801A-0302E3BF3D67}">
      <dgm:prSet/>
      <dgm:spPr/>
      <dgm:t>
        <a:bodyPr/>
        <a:lstStyle/>
        <a:p>
          <a:endParaRPr lang="sv-SE"/>
        </a:p>
      </dgm:t>
    </dgm:pt>
    <dgm:pt modelId="{80733C32-51D7-4854-AD3F-C2546EC93088}" type="sibTrans" cxnId="{AEB2F161-F7B9-4DE1-801A-0302E3BF3D67}">
      <dgm:prSet/>
      <dgm:spPr/>
      <dgm:t>
        <a:bodyPr/>
        <a:lstStyle/>
        <a:p>
          <a:endParaRPr lang="sv-SE"/>
        </a:p>
      </dgm:t>
    </dgm:pt>
    <dgm:pt modelId="{C334B97E-1106-4524-81DE-4D0A1177E1A9}">
      <dgm:prSet phldrT="[Text]" custT="1"/>
      <dgm:spPr/>
      <dgm:t>
        <a:bodyPr/>
        <a:lstStyle/>
        <a:p>
          <a:r>
            <a:rPr lang="sv-SE" sz="2000" dirty="0"/>
            <a:t>Simple task with a device using our application</a:t>
          </a:r>
        </a:p>
      </dgm:t>
    </dgm:pt>
    <dgm:pt modelId="{C49D52F7-4263-497A-A352-4E5B568BEFBB}" type="parTrans" cxnId="{8775C734-84D9-4D58-AC6A-20E79AE1208D}">
      <dgm:prSet/>
      <dgm:spPr/>
      <dgm:t>
        <a:bodyPr/>
        <a:lstStyle/>
        <a:p>
          <a:endParaRPr lang="sv-SE"/>
        </a:p>
      </dgm:t>
    </dgm:pt>
    <dgm:pt modelId="{A4BE34E5-5DF6-42D6-A27A-26D5837F20FB}" type="sibTrans" cxnId="{8775C734-84D9-4D58-AC6A-20E79AE1208D}">
      <dgm:prSet/>
      <dgm:spPr/>
      <dgm:t>
        <a:bodyPr/>
        <a:lstStyle/>
        <a:p>
          <a:endParaRPr lang="sv-SE"/>
        </a:p>
      </dgm:t>
    </dgm:pt>
    <dgm:pt modelId="{054B9897-AAF5-4461-8EF0-D75F9525172E}" type="pres">
      <dgm:prSet presAssocID="{7F468854-B2DB-4934-88FA-479444C0CF37}" presName="Name0" presStyleCnt="0">
        <dgm:presLayoutVars>
          <dgm:dir/>
          <dgm:animLvl val="lvl"/>
          <dgm:resizeHandles val="exact"/>
        </dgm:presLayoutVars>
      </dgm:prSet>
      <dgm:spPr/>
    </dgm:pt>
    <dgm:pt modelId="{7A950B60-E89A-4C77-ACFC-28CA0C6183CB}" type="pres">
      <dgm:prSet presAssocID="{7F468854-B2DB-4934-88FA-479444C0CF37}" presName="dummy" presStyleCnt="0"/>
      <dgm:spPr/>
    </dgm:pt>
    <dgm:pt modelId="{B498D459-DCC4-42A0-80D9-31612B1E93E9}" type="pres">
      <dgm:prSet presAssocID="{7F468854-B2DB-4934-88FA-479444C0CF37}" presName="linH" presStyleCnt="0"/>
      <dgm:spPr/>
    </dgm:pt>
    <dgm:pt modelId="{7440AC0E-4BF3-4D50-8484-490AB5F5B3EA}" type="pres">
      <dgm:prSet presAssocID="{7F468854-B2DB-4934-88FA-479444C0CF37}" presName="padding1" presStyleCnt="0"/>
      <dgm:spPr/>
    </dgm:pt>
    <dgm:pt modelId="{2D09D768-C0AB-47D3-831E-D06844FC76DA}" type="pres">
      <dgm:prSet presAssocID="{1F72DB23-F877-4149-9EF8-5468E348A5A5}" presName="linV" presStyleCnt="0"/>
      <dgm:spPr/>
    </dgm:pt>
    <dgm:pt modelId="{DB027596-1B38-4FC8-80E0-E15F0257048B}" type="pres">
      <dgm:prSet presAssocID="{1F72DB23-F877-4149-9EF8-5468E348A5A5}" presName="spVertical1" presStyleCnt="0"/>
      <dgm:spPr/>
    </dgm:pt>
    <dgm:pt modelId="{419D8DBE-7D5D-4476-83A8-22AE32426BC6}" type="pres">
      <dgm:prSet presAssocID="{1F72DB23-F877-4149-9EF8-5468E348A5A5}" presName="parTx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5C63633B-5846-453D-A14D-2AD4ABAB73BF}" type="pres">
      <dgm:prSet presAssocID="{1F72DB23-F877-4149-9EF8-5468E348A5A5}" presName="spVertical2" presStyleCnt="0"/>
      <dgm:spPr/>
    </dgm:pt>
    <dgm:pt modelId="{1BB13D7B-C645-4EE0-A6E1-68189D690E98}" type="pres">
      <dgm:prSet presAssocID="{1F72DB23-F877-4149-9EF8-5468E348A5A5}" presName="spVertical3" presStyleCnt="0"/>
      <dgm:spPr/>
    </dgm:pt>
    <dgm:pt modelId="{B7573B6C-1E44-4A03-B8A4-769556EF0008}" type="pres">
      <dgm:prSet presAssocID="{179F11C3-39BD-4B44-9EA0-7E63B1E006E5}" presName="space" presStyleCnt="0"/>
      <dgm:spPr/>
    </dgm:pt>
    <dgm:pt modelId="{40AC489B-67E5-4EE1-94C6-7C890CCE76D4}" type="pres">
      <dgm:prSet presAssocID="{FD7760C0-FE16-4995-A327-7AFD52E7C0BF}" presName="linV" presStyleCnt="0"/>
      <dgm:spPr/>
    </dgm:pt>
    <dgm:pt modelId="{BDBD108F-D869-4BD7-912A-917EFB0E0DD7}" type="pres">
      <dgm:prSet presAssocID="{FD7760C0-FE16-4995-A327-7AFD52E7C0BF}" presName="spVertical1" presStyleCnt="0"/>
      <dgm:spPr/>
    </dgm:pt>
    <dgm:pt modelId="{1F6B4821-6A6B-4609-803C-EB86EB24DB25}" type="pres">
      <dgm:prSet presAssocID="{FD7760C0-FE16-4995-A327-7AFD52E7C0BF}" presName="parTx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375DDBD9-2663-48AA-87D8-9A3012C16A20}" type="pres">
      <dgm:prSet presAssocID="{FD7760C0-FE16-4995-A327-7AFD52E7C0BF}" presName="spVertical2" presStyleCnt="0"/>
      <dgm:spPr/>
    </dgm:pt>
    <dgm:pt modelId="{AFDD4BE3-0E93-424A-81C0-7970E05C1FE7}" type="pres">
      <dgm:prSet presAssocID="{FD7760C0-FE16-4995-A327-7AFD52E7C0BF}" presName="spVertical3" presStyleCnt="0"/>
      <dgm:spPr/>
    </dgm:pt>
    <dgm:pt modelId="{6EA4250C-1CB6-4436-977E-E531B956CD7E}" type="pres">
      <dgm:prSet presAssocID="{80733C32-51D7-4854-AD3F-C2546EC93088}" presName="space" presStyleCnt="0"/>
      <dgm:spPr/>
    </dgm:pt>
    <dgm:pt modelId="{48BC80AB-7E17-4973-BCA6-BD4E5BEB009E}" type="pres">
      <dgm:prSet presAssocID="{C334B97E-1106-4524-81DE-4D0A1177E1A9}" presName="linV" presStyleCnt="0"/>
      <dgm:spPr/>
    </dgm:pt>
    <dgm:pt modelId="{7F35378B-3503-40D5-8CBA-C37242B1F182}" type="pres">
      <dgm:prSet presAssocID="{C334B97E-1106-4524-81DE-4D0A1177E1A9}" presName="spVertical1" presStyleCnt="0"/>
      <dgm:spPr/>
    </dgm:pt>
    <dgm:pt modelId="{9678BA3F-C06C-44D7-BCBB-E78F0DEC51B4}" type="pres">
      <dgm:prSet presAssocID="{C334B97E-1106-4524-81DE-4D0A1177E1A9}" presName="parTx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1275E996-A6AC-4209-90CA-F12524FC5B52}" type="pres">
      <dgm:prSet presAssocID="{C334B97E-1106-4524-81DE-4D0A1177E1A9}" presName="spVertical2" presStyleCnt="0"/>
      <dgm:spPr/>
    </dgm:pt>
    <dgm:pt modelId="{F1A8DCE2-4119-4013-A015-F50CB86A7306}" type="pres">
      <dgm:prSet presAssocID="{C334B97E-1106-4524-81DE-4D0A1177E1A9}" presName="spVertical3" presStyleCnt="0"/>
      <dgm:spPr/>
    </dgm:pt>
    <dgm:pt modelId="{E5FC38D0-CB6B-4499-B357-4771C6FC6F97}" type="pres">
      <dgm:prSet presAssocID="{7F468854-B2DB-4934-88FA-479444C0CF37}" presName="padding2" presStyleCnt="0"/>
      <dgm:spPr/>
    </dgm:pt>
    <dgm:pt modelId="{37AEF697-C4C0-4BBD-9CFE-0FD43E51AC12}" type="pres">
      <dgm:prSet presAssocID="{7F468854-B2DB-4934-88FA-479444C0CF37}" presName="negArrow" presStyleCnt="0"/>
      <dgm:spPr/>
    </dgm:pt>
    <dgm:pt modelId="{74C8BBA7-8C23-47CA-B2B8-C0D3272E3673}" type="pres">
      <dgm:prSet presAssocID="{7F468854-B2DB-4934-88FA-479444C0CF37}" presName="backgroundArrow" presStyleLbl="node1" presStyleIdx="0" presStyleCnt="1"/>
      <dgm:spPr/>
    </dgm:pt>
  </dgm:ptLst>
  <dgm:cxnLst>
    <dgm:cxn modelId="{8775C734-84D9-4D58-AC6A-20E79AE1208D}" srcId="{7F468854-B2DB-4934-88FA-479444C0CF37}" destId="{C334B97E-1106-4524-81DE-4D0A1177E1A9}" srcOrd="2" destOrd="0" parTransId="{C49D52F7-4263-497A-A352-4E5B568BEFBB}" sibTransId="{A4BE34E5-5DF6-42D6-A27A-26D5837F20FB}"/>
    <dgm:cxn modelId="{AEB2F161-F7B9-4DE1-801A-0302E3BF3D67}" srcId="{7F468854-B2DB-4934-88FA-479444C0CF37}" destId="{FD7760C0-FE16-4995-A327-7AFD52E7C0BF}" srcOrd="1" destOrd="0" parTransId="{A0B0EB9B-0BD4-472F-B5ED-84F145F73F67}" sibTransId="{80733C32-51D7-4854-AD3F-C2546EC93088}"/>
    <dgm:cxn modelId="{DCB55567-73DA-4A20-BFB7-09F40005CAA9}" type="presOf" srcId="{C334B97E-1106-4524-81DE-4D0A1177E1A9}" destId="{9678BA3F-C06C-44D7-BCBB-E78F0DEC51B4}" srcOrd="0" destOrd="0" presId="urn:microsoft.com/office/officeart/2005/8/layout/hProcess3"/>
    <dgm:cxn modelId="{4EC8CA87-9ED0-4BBA-95F4-4CF7BB70350A}" type="presOf" srcId="{1F72DB23-F877-4149-9EF8-5468E348A5A5}" destId="{419D8DBE-7D5D-4476-83A8-22AE32426BC6}" srcOrd="0" destOrd="0" presId="urn:microsoft.com/office/officeart/2005/8/layout/hProcess3"/>
    <dgm:cxn modelId="{2EF7E0DC-36A1-4444-9FED-4E84FE5B358F}" type="presOf" srcId="{7F468854-B2DB-4934-88FA-479444C0CF37}" destId="{054B9897-AAF5-4461-8EF0-D75F9525172E}" srcOrd="0" destOrd="0" presId="urn:microsoft.com/office/officeart/2005/8/layout/hProcess3"/>
    <dgm:cxn modelId="{955A1AF8-60ED-4842-B75D-B69B33FCCE23}" srcId="{7F468854-B2DB-4934-88FA-479444C0CF37}" destId="{1F72DB23-F877-4149-9EF8-5468E348A5A5}" srcOrd="0" destOrd="0" parTransId="{6BF37C37-29C4-435F-AC05-2EAECA904726}" sibTransId="{179F11C3-39BD-4B44-9EA0-7E63B1E006E5}"/>
    <dgm:cxn modelId="{1D4C54FA-74BA-408B-9B3B-78FCC83FBE62}" type="presOf" srcId="{FD7760C0-FE16-4995-A327-7AFD52E7C0BF}" destId="{1F6B4821-6A6B-4609-803C-EB86EB24DB25}" srcOrd="0" destOrd="0" presId="urn:microsoft.com/office/officeart/2005/8/layout/hProcess3"/>
    <dgm:cxn modelId="{B8CB5652-1E8B-483D-8AB3-CBC30BA1B3E4}" type="presParOf" srcId="{054B9897-AAF5-4461-8EF0-D75F9525172E}" destId="{7A950B60-E89A-4C77-ACFC-28CA0C6183CB}" srcOrd="0" destOrd="0" presId="urn:microsoft.com/office/officeart/2005/8/layout/hProcess3"/>
    <dgm:cxn modelId="{5258DC9E-2A42-42A1-A823-99C1A9E2078E}" type="presParOf" srcId="{054B9897-AAF5-4461-8EF0-D75F9525172E}" destId="{B498D459-DCC4-42A0-80D9-31612B1E93E9}" srcOrd="1" destOrd="0" presId="urn:microsoft.com/office/officeart/2005/8/layout/hProcess3"/>
    <dgm:cxn modelId="{19A495C4-C502-444B-8BF6-3E9B27EC4B1C}" type="presParOf" srcId="{B498D459-DCC4-42A0-80D9-31612B1E93E9}" destId="{7440AC0E-4BF3-4D50-8484-490AB5F5B3EA}" srcOrd="0" destOrd="0" presId="urn:microsoft.com/office/officeart/2005/8/layout/hProcess3"/>
    <dgm:cxn modelId="{7E34D764-524A-40D5-A6F8-CCFEF2E3F9EE}" type="presParOf" srcId="{B498D459-DCC4-42A0-80D9-31612B1E93E9}" destId="{2D09D768-C0AB-47D3-831E-D06844FC76DA}" srcOrd="1" destOrd="0" presId="urn:microsoft.com/office/officeart/2005/8/layout/hProcess3"/>
    <dgm:cxn modelId="{51798981-1D1C-435F-A01B-29BA14145D6C}" type="presParOf" srcId="{2D09D768-C0AB-47D3-831E-D06844FC76DA}" destId="{DB027596-1B38-4FC8-80E0-E15F0257048B}" srcOrd="0" destOrd="0" presId="urn:microsoft.com/office/officeart/2005/8/layout/hProcess3"/>
    <dgm:cxn modelId="{442DFC0D-1E3F-4A27-B36F-E4C9221B5C47}" type="presParOf" srcId="{2D09D768-C0AB-47D3-831E-D06844FC76DA}" destId="{419D8DBE-7D5D-4476-83A8-22AE32426BC6}" srcOrd="1" destOrd="0" presId="urn:microsoft.com/office/officeart/2005/8/layout/hProcess3"/>
    <dgm:cxn modelId="{662A5FEF-025A-4108-8409-09998827E657}" type="presParOf" srcId="{2D09D768-C0AB-47D3-831E-D06844FC76DA}" destId="{5C63633B-5846-453D-A14D-2AD4ABAB73BF}" srcOrd="2" destOrd="0" presId="urn:microsoft.com/office/officeart/2005/8/layout/hProcess3"/>
    <dgm:cxn modelId="{79D389D0-88D4-4806-9AE3-889F08AC137F}" type="presParOf" srcId="{2D09D768-C0AB-47D3-831E-D06844FC76DA}" destId="{1BB13D7B-C645-4EE0-A6E1-68189D690E98}" srcOrd="3" destOrd="0" presId="urn:microsoft.com/office/officeart/2005/8/layout/hProcess3"/>
    <dgm:cxn modelId="{FCDA7591-EC3F-457C-AB50-420C96F0FCAF}" type="presParOf" srcId="{B498D459-DCC4-42A0-80D9-31612B1E93E9}" destId="{B7573B6C-1E44-4A03-B8A4-769556EF0008}" srcOrd="2" destOrd="0" presId="urn:microsoft.com/office/officeart/2005/8/layout/hProcess3"/>
    <dgm:cxn modelId="{A1563F01-70AB-476A-91AF-B284DB1004EF}" type="presParOf" srcId="{B498D459-DCC4-42A0-80D9-31612B1E93E9}" destId="{40AC489B-67E5-4EE1-94C6-7C890CCE76D4}" srcOrd="3" destOrd="0" presId="urn:microsoft.com/office/officeart/2005/8/layout/hProcess3"/>
    <dgm:cxn modelId="{625C63D9-11F1-4EC9-9A30-A7AE19080583}" type="presParOf" srcId="{40AC489B-67E5-4EE1-94C6-7C890CCE76D4}" destId="{BDBD108F-D869-4BD7-912A-917EFB0E0DD7}" srcOrd="0" destOrd="0" presId="urn:microsoft.com/office/officeart/2005/8/layout/hProcess3"/>
    <dgm:cxn modelId="{C63898DF-8D85-49F0-8255-460DDCBB3F53}" type="presParOf" srcId="{40AC489B-67E5-4EE1-94C6-7C890CCE76D4}" destId="{1F6B4821-6A6B-4609-803C-EB86EB24DB25}" srcOrd="1" destOrd="0" presId="urn:microsoft.com/office/officeart/2005/8/layout/hProcess3"/>
    <dgm:cxn modelId="{EFEAA711-CB8E-4E8F-BD62-A4900882A18C}" type="presParOf" srcId="{40AC489B-67E5-4EE1-94C6-7C890CCE76D4}" destId="{375DDBD9-2663-48AA-87D8-9A3012C16A20}" srcOrd="2" destOrd="0" presId="urn:microsoft.com/office/officeart/2005/8/layout/hProcess3"/>
    <dgm:cxn modelId="{C247ACB4-48D5-4B27-B8CA-AFF7AF25CB34}" type="presParOf" srcId="{40AC489B-67E5-4EE1-94C6-7C890CCE76D4}" destId="{AFDD4BE3-0E93-424A-81C0-7970E05C1FE7}" srcOrd="3" destOrd="0" presId="urn:microsoft.com/office/officeart/2005/8/layout/hProcess3"/>
    <dgm:cxn modelId="{7F2E2DF6-51DF-4CD3-B45D-E8E8A42FFD57}" type="presParOf" srcId="{B498D459-DCC4-42A0-80D9-31612B1E93E9}" destId="{6EA4250C-1CB6-4436-977E-E531B956CD7E}" srcOrd="4" destOrd="0" presId="urn:microsoft.com/office/officeart/2005/8/layout/hProcess3"/>
    <dgm:cxn modelId="{096CC382-59D4-4D15-8717-84EBA2FF4EB0}" type="presParOf" srcId="{B498D459-DCC4-42A0-80D9-31612B1E93E9}" destId="{48BC80AB-7E17-4973-BCA6-BD4E5BEB009E}" srcOrd="5" destOrd="0" presId="urn:microsoft.com/office/officeart/2005/8/layout/hProcess3"/>
    <dgm:cxn modelId="{0F8C6BB9-ED0B-4C67-9258-B208F746A1C0}" type="presParOf" srcId="{48BC80AB-7E17-4973-BCA6-BD4E5BEB009E}" destId="{7F35378B-3503-40D5-8CBA-C37242B1F182}" srcOrd="0" destOrd="0" presId="urn:microsoft.com/office/officeart/2005/8/layout/hProcess3"/>
    <dgm:cxn modelId="{C38B1F4C-5999-43BF-958F-D2610B8F0E37}" type="presParOf" srcId="{48BC80AB-7E17-4973-BCA6-BD4E5BEB009E}" destId="{9678BA3F-C06C-44D7-BCBB-E78F0DEC51B4}" srcOrd="1" destOrd="0" presId="urn:microsoft.com/office/officeart/2005/8/layout/hProcess3"/>
    <dgm:cxn modelId="{7811223C-1501-43F9-B8D7-07BCAC1C51B6}" type="presParOf" srcId="{48BC80AB-7E17-4973-BCA6-BD4E5BEB009E}" destId="{1275E996-A6AC-4209-90CA-F12524FC5B52}" srcOrd="2" destOrd="0" presId="urn:microsoft.com/office/officeart/2005/8/layout/hProcess3"/>
    <dgm:cxn modelId="{B662DA1E-D724-4554-B36A-E008FEC13B46}" type="presParOf" srcId="{48BC80AB-7E17-4973-BCA6-BD4E5BEB009E}" destId="{F1A8DCE2-4119-4013-A015-F50CB86A7306}" srcOrd="3" destOrd="0" presId="urn:microsoft.com/office/officeart/2005/8/layout/hProcess3"/>
    <dgm:cxn modelId="{99C6327F-8DBD-4C47-9DCD-CFB4539C4E7E}" type="presParOf" srcId="{B498D459-DCC4-42A0-80D9-31612B1E93E9}" destId="{E5FC38D0-CB6B-4499-B357-4771C6FC6F97}" srcOrd="6" destOrd="0" presId="urn:microsoft.com/office/officeart/2005/8/layout/hProcess3"/>
    <dgm:cxn modelId="{DDA242C9-B1CC-4D52-9817-C66219FA2C03}" type="presParOf" srcId="{B498D459-DCC4-42A0-80D9-31612B1E93E9}" destId="{37AEF697-C4C0-4BBD-9CFE-0FD43E51AC12}" srcOrd="7" destOrd="0" presId="urn:microsoft.com/office/officeart/2005/8/layout/hProcess3"/>
    <dgm:cxn modelId="{FC675E14-366B-41E2-A84A-1C3038442E45}" type="presParOf" srcId="{B498D459-DCC4-42A0-80D9-31612B1E93E9}" destId="{74C8BBA7-8C23-47CA-B2B8-C0D3272E3673}" srcOrd="8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C8BBA7-8C23-47CA-B2B8-C0D3272E3673}">
      <dsp:nvSpPr>
        <dsp:cNvPr id="0" name=""/>
        <dsp:cNvSpPr/>
      </dsp:nvSpPr>
      <dsp:spPr>
        <a:xfrm>
          <a:off x="0" y="15999"/>
          <a:ext cx="6096000" cy="403200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78BA3F-C06C-44D7-BCBB-E78F0DEC51B4}">
      <dsp:nvSpPr>
        <dsp:cNvPr id="0" name=""/>
        <dsp:cNvSpPr/>
      </dsp:nvSpPr>
      <dsp:spPr>
        <a:xfrm>
          <a:off x="4017466" y="1024000"/>
          <a:ext cx="1468933" cy="201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03200" rIns="0" bIns="203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2000" kern="1200" dirty="0"/>
            <a:t>Simple task with a device using our application</a:t>
          </a:r>
        </a:p>
      </dsp:txBody>
      <dsp:txXfrm>
        <a:off x="4017466" y="1024000"/>
        <a:ext cx="1468933" cy="2016000"/>
      </dsp:txXfrm>
    </dsp:sp>
    <dsp:sp modelId="{1F6B4821-6A6B-4609-803C-EB86EB24DB25}">
      <dsp:nvSpPr>
        <dsp:cNvPr id="0" name=""/>
        <dsp:cNvSpPr/>
      </dsp:nvSpPr>
      <dsp:spPr>
        <a:xfrm>
          <a:off x="2254746" y="1024000"/>
          <a:ext cx="1468933" cy="201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82880" rIns="0" bIns="1828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1800" kern="1200" dirty="0"/>
            <a:t>Working on backlog for the usage of QR-</a:t>
          </a:r>
          <a:r>
            <a:rPr lang="sv-SE" sz="1800" kern="1200" dirty="0" err="1"/>
            <a:t>codes</a:t>
          </a:r>
          <a:r>
            <a:rPr lang="sv-SE" sz="1800" kern="1200" dirty="0"/>
            <a:t> and be able to SCAN them</a:t>
          </a:r>
        </a:p>
      </dsp:txBody>
      <dsp:txXfrm>
        <a:off x="2254746" y="1024000"/>
        <a:ext cx="1468933" cy="2016000"/>
      </dsp:txXfrm>
    </dsp:sp>
    <dsp:sp modelId="{419D8DBE-7D5D-4476-83A8-22AE32426BC6}">
      <dsp:nvSpPr>
        <dsp:cNvPr id="0" name=""/>
        <dsp:cNvSpPr/>
      </dsp:nvSpPr>
      <dsp:spPr>
        <a:xfrm>
          <a:off x="492025" y="1024000"/>
          <a:ext cx="1468933" cy="201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03200" rIns="0" bIns="203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v-SE" sz="2000" kern="1200" dirty="0"/>
            <a:t>Creating a well designed overlay for our chosen devices</a:t>
          </a:r>
        </a:p>
      </dsp:txBody>
      <dsp:txXfrm>
        <a:off x="492025" y="1024000"/>
        <a:ext cx="1468933" cy="2016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2023-12-10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2023-12-10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6262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755576" y="4437112"/>
            <a:ext cx="4464496" cy="1869886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21818" y="116632"/>
            <a:ext cx="811131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 스타일 편집마스터 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23528" y="1176867"/>
            <a:ext cx="8509606" cy="4861277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23528" y="1176867"/>
            <a:ext cx="8509606" cy="4861277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2" name="제목 1"/>
          <p:cNvSpPr>
            <a:spLocks noGrp="1"/>
          </p:cNvSpPr>
          <p:nvPr>
            <p:ph type="title"/>
          </p:nvPr>
        </p:nvSpPr>
        <p:spPr>
          <a:xfrm>
            <a:off x="714566" y="142255"/>
            <a:ext cx="8105906" cy="724900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 hasCustomPrompt="1"/>
          </p:nvPr>
        </p:nvSpPr>
        <p:spPr>
          <a:xfrm>
            <a:off x="3491880" y="4293096"/>
            <a:ext cx="5501379" cy="1224136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입력하십시오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AR Mobile </a:t>
            </a:r>
            <a:br>
              <a:rPr lang="en-US" altLang="ko-KR" dirty="0"/>
            </a:br>
            <a:r>
              <a:rPr lang="en-US" altLang="ko-KR" b="1" dirty="0"/>
              <a:t>Application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5364088" y="4760921"/>
            <a:ext cx="342038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Course: DVA232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Group: 03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Members: Max Strang, Liam Burberry </a:t>
            </a:r>
            <a:r>
              <a:rPr kumimoji="1" lang="en-US" altLang="ko-KR" sz="1000" dirty="0" err="1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Gahm</a:t>
            </a: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, Erik Isaksson and Mika </a:t>
            </a:r>
            <a:r>
              <a:rPr kumimoji="1" lang="en-US" altLang="ko-KR" sz="1000" dirty="0" err="1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Pärssinen</a:t>
            </a: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000" dirty="0">
              <a:solidFill>
                <a:srgbClr val="FFE505"/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4763199" y="4955731"/>
            <a:ext cx="216024" cy="216024"/>
            <a:chOff x="6948264" y="2852936"/>
            <a:chExt cx="216024" cy="216024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6948264" y="2852936"/>
              <a:ext cx="216024" cy="21602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H="1">
              <a:off x="6948264" y="2852936"/>
              <a:ext cx="216024" cy="216000"/>
            </a:xfrm>
            <a:prstGeom prst="line">
              <a:avLst/>
            </a:prstGeom>
            <a:ln w="19050">
              <a:solidFill>
                <a:srgbClr val="FFE50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63199" y="5410964"/>
            <a:ext cx="208851" cy="4153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755576" y="2996952"/>
            <a:ext cx="23042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FFE505"/>
                </a:solidFill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rgbClr val="FFE505"/>
              </a:solidFill>
              <a:latin typeface="+mj-lt"/>
              <a:ea typeface="맑은 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25017" y="3598034"/>
            <a:ext cx="254086" cy="505285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0B75E82-6DE7-4168-A5DA-12B120A8396E}"/>
              </a:ext>
            </a:extLst>
          </p:cNvPr>
          <p:cNvGrpSpPr/>
          <p:nvPr/>
        </p:nvGrpSpPr>
        <p:grpSpPr>
          <a:xfrm>
            <a:off x="3347864" y="3275672"/>
            <a:ext cx="5653292" cy="477056"/>
            <a:chOff x="3347864" y="3275672"/>
            <a:chExt cx="5653292" cy="477056"/>
          </a:xfrm>
        </p:grpSpPr>
        <p:grpSp>
          <p:nvGrpSpPr>
            <p:cNvPr id="65" name="그룹 64"/>
            <p:cNvGrpSpPr/>
            <p:nvPr/>
          </p:nvGrpSpPr>
          <p:grpSpPr>
            <a:xfrm>
              <a:off x="3458558" y="3275672"/>
              <a:ext cx="5542598" cy="477056"/>
              <a:chOff x="2720339" y="1412777"/>
              <a:chExt cx="5135532" cy="477056"/>
            </a:xfrm>
          </p:grpSpPr>
          <p:grpSp>
            <p:nvGrpSpPr>
              <p:cNvPr id="66" name="그룹 65"/>
              <p:cNvGrpSpPr/>
              <p:nvPr/>
            </p:nvGrpSpPr>
            <p:grpSpPr>
              <a:xfrm>
                <a:off x="2945133" y="1412777"/>
                <a:ext cx="4910738" cy="477056"/>
                <a:chOff x="3212069" y="2788502"/>
                <a:chExt cx="5136138" cy="172340"/>
              </a:xfrm>
            </p:grpSpPr>
            <p:sp>
              <p:nvSpPr>
                <p:cNvPr id="68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8" y="2788502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What we have done so far</a:t>
                  </a:r>
                </a:p>
              </p:txBody>
            </p:sp>
            <p:sp>
              <p:nvSpPr>
                <p:cNvPr id="69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69700"/>
                  <a:ext cx="4653564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04/12-2023 </a:t>
                  </a:r>
                  <a:r>
                    <a:rPr lang="en-US" altLang="ko-KR" sz="1100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  <a:cs typeface="굴림" pitchFamily="50" charset="-127"/>
                      <a:sym typeface="Wingdings" panose="05000000000000000000" pitchFamily="2" charset="2"/>
                    </a:rPr>
                    <a:t> 11/12-2023, meetings, </a:t>
                  </a:r>
                  <a:r>
                    <a:rPr lang="en-US" altLang="ko-KR" sz="1100" dirty="0" err="1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  <a:cs typeface="굴림" pitchFamily="50" charset="-127"/>
                      <a:sym typeface="Wingdings" panose="05000000000000000000" pitchFamily="2" charset="2"/>
                    </a:rPr>
                    <a:t>github</a:t>
                  </a:r>
                  <a:r>
                    <a:rPr lang="en-US" altLang="ko-KR" sz="1100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  <a:cs typeface="굴림" pitchFamily="50" charset="-127"/>
                      <a:sym typeface="Wingdings" panose="05000000000000000000" pitchFamily="2" charset="2"/>
                    </a:rPr>
                    <a:t>, API </a:t>
                  </a:r>
                  <a:endPara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  <p:sp>
              <p:nvSpPr>
                <p:cNvPr id="70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03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67" name="그림 6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34" name="그룹 33"/>
            <p:cNvGrpSpPr/>
            <p:nvPr/>
          </p:nvGrpSpPr>
          <p:grpSpPr>
            <a:xfrm>
              <a:off x="3347864" y="3406189"/>
              <a:ext cx="216024" cy="216024"/>
              <a:chOff x="6948264" y="2852936"/>
              <a:chExt cx="216024" cy="216024"/>
            </a:xfrm>
          </p:grpSpPr>
          <p:cxnSp>
            <p:nvCxnSpPr>
              <p:cNvPr id="35" name="직선 연결선 34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C0C65794-4023-4EB2-8E58-578777C8AA9A}"/>
              </a:ext>
            </a:extLst>
          </p:cNvPr>
          <p:cNvGrpSpPr/>
          <p:nvPr/>
        </p:nvGrpSpPr>
        <p:grpSpPr>
          <a:xfrm>
            <a:off x="3347864" y="2272219"/>
            <a:ext cx="5653292" cy="477053"/>
            <a:chOff x="3347864" y="2272219"/>
            <a:chExt cx="5653292" cy="477053"/>
          </a:xfrm>
        </p:grpSpPr>
        <p:grpSp>
          <p:nvGrpSpPr>
            <p:cNvPr id="43" name="그룹 42"/>
            <p:cNvGrpSpPr/>
            <p:nvPr/>
          </p:nvGrpSpPr>
          <p:grpSpPr>
            <a:xfrm>
              <a:off x="3458558" y="2272219"/>
              <a:ext cx="5542598" cy="477053"/>
              <a:chOff x="2720339" y="1412776"/>
              <a:chExt cx="5135531" cy="477053"/>
            </a:xfrm>
          </p:grpSpPr>
          <p:grpSp>
            <p:nvGrpSpPr>
              <p:cNvPr id="47" name="그룹 46"/>
              <p:cNvGrpSpPr/>
              <p:nvPr/>
            </p:nvGrpSpPr>
            <p:grpSpPr>
              <a:xfrm>
                <a:off x="2945133" y="1412776"/>
                <a:ext cx="4910737" cy="477053"/>
                <a:chOff x="3212069" y="2788503"/>
                <a:chExt cx="5136136" cy="172339"/>
              </a:xfrm>
            </p:grpSpPr>
            <p:sp>
              <p:nvSpPr>
                <p:cNvPr id="49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7" y="2788503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Actual purpose of the project</a:t>
                  </a:r>
                </a:p>
              </p:txBody>
            </p:sp>
            <p:sp>
              <p:nvSpPr>
                <p:cNvPr id="50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70901"/>
                  <a:ext cx="4653562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How it should work</a:t>
                  </a:r>
                </a:p>
              </p:txBody>
            </p:sp>
            <p:sp>
              <p:nvSpPr>
                <p:cNvPr id="52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02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48" name="그림 47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44" name="그룹 43"/>
            <p:cNvGrpSpPr/>
            <p:nvPr/>
          </p:nvGrpSpPr>
          <p:grpSpPr>
            <a:xfrm>
              <a:off x="3347864" y="2402737"/>
              <a:ext cx="216024" cy="216024"/>
              <a:chOff x="6948264" y="2852936"/>
              <a:chExt cx="216024" cy="216024"/>
            </a:xfrm>
          </p:grpSpPr>
          <p:cxnSp>
            <p:nvCxnSpPr>
              <p:cNvPr id="45" name="직선 연결선 44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87FA995-A7CA-4EC3-9372-8AC013993134}"/>
              </a:ext>
            </a:extLst>
          </p:cNvPr>
          <p:cNvGrpSpPr/>
          <p:nvPr/>
        </p:nvGrpSpPr>
        <p:grpSpPr>
          <a:xfrm>
            <a:off x="3347864" y="1268764"/>
            <a:ext cx="5653292" cy="477635"/>
            <a:chOff x="3347864" y="1268764"/>
            <a:chExt cx="5653292" cy="477635"/>
          </a:xfrm>
        </p:grpSpPr>
        <p:grpSp>
          <p:nvGrpSpPr>
            <p:cNvPr id="77" name="그룹 76"/>
            <p:cNvGrpSpPr/>
            <p:nvPr/>
          </p:nvGrpSpPr>
          <p:grpSpPr>
            <a:xfrm>
              <a:off x="3458558" y="1268764"/>
              <a:ext cx="5542598" cy="477635"/>
              <a:chOff x="2720339" y="1412782"/>
              <a:chExt cx="5135532" cy="477635"/>
            </a:xfrm>
          </p:grpSpPr>
          <p:grpSp>
            <p:nvGrpSpPr>
              <p:cNvPr id="81" name="그룹 80"/>
              <p:cNvGrpSpPr/>
              <p:nvPr/>
            </p:nvGrpSpPr>
            <p:grpSpPr>
              <a:xfrm>
                <a:off x="2945133" y="1412782"/>
                <a:ext cx="4910738" cy="477635"/>
                <a:chOff x="3212069" y="2788501"/>
                <a:chExt cx="5136137" cy="172549"/>
              </a:xfrm>
            </p:grpSpPr>
            <p:sp>
              <p:nvSpPr>
                <p:cNvPr id="83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7" y="2788501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Problems before starting</a:t>
                  </a:r>
                </a:p>
              </p:txBody>
            </p:sp>
            <p:sp>
              <p:nvSpPr>
                <p:cNvPr id="84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72101"/>
                  <a:ext cx="4653563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r>
                    <a:rPr lang="en-US" altLang="ko-KR" sz="1100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  <a:cs typeface="굴림" pitchFamily="50" charset="-127"/>
                    </a:rPr>
                    <a:t>Weak description of the actual purpose of the project.</a:t>
                  </a:r>
                </a:p>
              </p:txBody>
            </p:sp>
            <p:sp>
              <p:nvSpPr>
                <p:cNvPr id="85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01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82" name="그림 8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78" name="그룹 77"/>
            <p:cNvGrpSpPr/>
            <p:nvPr/>
          </p:nvGrpSpPr>
          <p:grpSpPr>
            <a:xfrm>
              <a:off x="3347864" y="1399276"/>
              <a:ext cx="216024" cy="216024"/>
              <a:chOff x="6948264" y="2852936"/>
              <a:chExt cx="216024" cy="216024"/>
            </a:xfrm>
          </p:grpSpPr>
          <p:cxnSp>
            <p:nvCxnSpPr>
              <p:cNvPr id="79" name="직선 연결선 78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FF3EEEF-E981-4A02-B065-145BD4E06925}"/>
              </a:ext>
            </a:extLst>
          </p:cNvPr>
          <p:cNvGrpSpPr/>
          <p:nvPr/>
        </p:nvGrpSpPr>
        <p:grpSpPr>
          <a:xfrm>
            <a:off x="3347864" y="4279128"/>
            <a:ext cx="5796136" cy="477056"/>
            <a:chOff x="3347864" y="4279128"/>
            <a:chExt cx="5796136" cy="477056"/>
          </a:xfrm>
        </p:grpSpPr>
        <p:grpSp>
          <p:nvGrpSpPr>
            <p:cNvPr id="87" name="그룹 86"/>
            <p:cNvGrpSpPr/>
            <p:nvPr/>
          </p:nvGrpSpPr>
          <p:grpSpPr>
            <a:xfrm>
              <a:off x="3458558" y="4279128"/>
              <a:ext cx="5685442" cy="477056"/>
              <a:chOff x="2720339" y="1412777"/>
              <a:chExt cx="5267885" cy="477056"/>
            </a:xfrm>
          </p:grpSpPr>
          <p:grpSp>
            <p:nvGrpSpPr>
              <p:cNvPr id="91" name="그룹 90"/>
              <p:cNvGrpSpPr/>
              <p:nvPr/>
            </p:nvGrpSpPr>
            <p:grpSpPr>
              <a:xfrm>
                <a:off x="2945133" y="1412777"/>
                <a:ext cx="5043091" cy="477056"/>
                <a:chOff x="3212069" y="2788502"/>
                <a:chExt cx="5274565" cy="172340"/>
              </a:xfrm>
            </p:grpSpPr>
            <p:sp>
              <p:nvSpPr>
                <p:cNvPr id="93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8" y="2788502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Goals for next supervision</a:t>
                  </a:r>
                </a:p>
              </p:txBody>
            </p:sp>
            <p:sp>
              <p:nvSpPr>
                <p:cNvPr id="94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68500"/>
                  <a:ext cx="4791991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endPara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  <p:sp>
              <p:nvSpPr>
                <p:cNvPr id="95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04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92" name="그림 9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88" name="그룹 87"/>
            <p:cNvGrpSpPr/>
            <p:nvPr/>
          </p:nvGrpSpPr>
          <p:grpSpPr>
            <a:xfrm>
              <a:off x="3347864" y="4409645"/>
              <a:ext cx="216024" cy="216024"/>
              <a:chOff x="6948264" y="2852936"/>
              <a:chExt cx="216024" cy="216024"/>
            </a:xfrm>
          </p:grpSpPr>
          <p:cxnSp>
            <p:nvCxnSpPr>
              <p:cNvPr id="89" name="직선 연결선 88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390966" y="2060848"/>
            <a:ext cx="3053241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Had meetings with Jonathan regarding the purpose of the project and how the API works</a:t>
            </a:r>
          </a:p>
          <a:p>
            <a:pPr marR="0" indent="-2286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Made a well structured </a:t>
            </a:r>
            <a:r>
              <a:rPr kumimoji="1" lang="en-US" altLang="ko-KR" sz="1600" dirty="0" err="1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Github</a:t>
            </a: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 project based on the information we got from meetings.</a:t>
            </a:r>
          </a:p>
          <a:p>
            <a:pPr indent="-228600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Been starting to hand out tasks and getting familiar with the work environment.</a:t>
            </a:r>
          </a:p>
        </p:txBody>
      </p:sp>
      <p:grpSp>
        <p:nvGrpSpPr>
          <p:cNvPr id="2" name="그룹 1"/>
          <p:cNvGrpSpPr/>
          <p:nvPr/>
        </p:nvGrpSpPr>
        <p:grpSpPr>
          <a:xfrm>
            <a:off x="1239483" y="1544937"/>
            <a:ext cx="7475921" cy="307777"/>
            <a:chOff x="1239483" y="1544937"/>
            <a:chExt cx="7475921" cy="307777"/>
          </a:xfrm>
        </p:grpSpPr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1239483" y="1544937"/>
              <a:ext cx="216024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1400" b="1" dirty="0">
                  <a:solidFill>
                    <a:srgbClr val="00B8E6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endParaRPr kumimoji="1" lang="en-US" altLang="ko-KR" sz="1400" b="1" dirty="0">
                <a:solidFill>
                  <a:srgbClr val="FFE505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728052" y="1575716"/>
              <a:ext cx="4987352" cy="2551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400" dirty="0">
                  <a:solidFill>
                    <a:srgbClr val="FFE505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What has been done so far?</a:t>
              </a:r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3455876" y="1590827"/>
              <a:ext cx="216024" cy="216024"/>
              <a:chOff x="6948264" y="2852936"/>
              <a:chExt cx="216024" cy="216024"/>
            </a:xfrm>
          </p:grpSpPr>
          <p:cxnSp>
            <p:nvCxnSpPr>
              <p:cNvPr id="7" name="직선 연결선 6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8244408" y="4149080"/>
            <a:ext cx="216024" cy="216024"/>
            <a:chOff x="6948264" y="2852936"/>
            <a:chExt cx="216024" cy="216024"/>
          </a:xfrm>
        </p:grpSpPr>
        <p:cxnSp>
          <p:nvCxnSpPr>
            <p:cNvPr id="8" name="직선 연결선 7"/>
            <p:cNvCxnSpPr/>
            <p:nvPr/>
          </p:nvCxnSpPr>
          <p:spPr>
            <a:xfrm>
              <a:off x="6948264" y="2852936"/>
              <a:ext cx="216024" cy="21602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 flipH="1">
              <a:off x="6948264" y="2852936"/>
              <a:ext cx="216024" cy="216000"/>
            </a:xfrm>
            <a:prstGeom prst="line">
              <a:avLst/>
            </a:prstGeom>
            <a:ln w="19050">
              <a:solidFill>
                <a:srgbClr val="FFE50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343AB716-5B0C-98EB-63FB-A3088FD576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4071290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회색조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11368</TotalTime>
  <Words>155</Words>
  <Application>Microsoft Office PowerPoint</Application>
  <PresentationFormat>Bildspel på skärmen (4:3)</PresentationFormat>
  <Paragraphs>25</Paragraphs>
  <Slides>4</Slides>
  <Notes>1</Notes>
  <HiddenSlides>0</HiddenSlides>
  <MMClips>0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4</vt:i4>
      </vt:variant>
    </vt:vector>
  </HeadingPairs>
  <TitlesOfParts>
    <vt:vector size="10" baseType="lpstr">
      <vt:lpstr>Calibri</vt:lpstr>
      <vt:lpstr>Arial</vt:lpstr>
      <vt:lpstr>굴림체</vt:lpstr>
      <vt:lpstr>맑은 고딕</vt:lpstr>
      <vt:lpstr>Calibri Light</vt:lpstr>
      <vt:lpstr>Office 테마</vt:lpstr>
      <vt:lpstr>AR Mobile  Application</vt:lpstr>
      <vt:lpstr>PowerPoint-presentation</vt:lpstr>
      <vt:lpstr>PowerPoint-presentation</vt:lpstr>
      <vt:lpstr>PowerPoint-presentation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Max Strang</cp:lastModifiedBy>
  <cp:revision>14</cp:revision>
  <dcterms:created xsi:type="dcterms:W3CDTF">2010-02-01T08:03:16Z</dcterms:created>
  <dcterms:modified xsi:type="dcterms:W3CDTF">2023-12-10T18:03:57Z</dcterms:modified>
  <cp:category>www.slidemembers.com</cp:category>
</cp:coreProperties>
</file>

<file path=docProps/thumbnail.jpeg>
</file>